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B138-ADCD-4EB8-87BA-318D5FBF899A}" type="datetimeFigureOut">
              <a:rPr lang="sr-Latn-RS" smtClean="0"/>
              <a:t>27.5.2020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7A59-04E0-475A-B013-0F30ABD7AE4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63777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B138-ADCD-4EB8-87BA-318D5FBF899A}" type="datetimeFigureOut">
              <a:rPr lang="sr-Latn-RS" smtClean="0"/>
              <a:t>27.5.2020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7A59-04E0-475A-B013-0F30ABD7AE4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69006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B138-ADCD-4EB8-87BA-318D5FBF899A}" type="datetimeFigureOut">
              <a:rPr lang="sr-Latn-RS" smtClean="0"/>
              <a:t>27.5.2020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7A59-04E0-475A-B013-0F30ABD7AE4C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7309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B138-ADCD-4EB8-87BA-318D5FBF899A}" type="datetimeFigureOut">
              <a:rPr lang="sr-Latn-RS" smtClean="0"/>
              <a:t>27.5.2020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7A59-04E0-475A-B013-0F30ABD7AE4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80118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B138-ADCD-4EB8-87BA-318D5FBF899A}" type="datetimeFigureOut">
              <a:rPr lang="sr-Latn-RS" smtClean="0"/>
              <a:t>27.5.2020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7A59-04E0-475A-B013-0F30ABD7AE4C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6136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B138-ADCD-4EB8-87BA-318D5FBF899A}" type="datetimeFigureOut">
              <a:rPr lang="sr-Latn-RS" smtClean="0"/>
              <a:t>27.5.2020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7A59-04E0-475A-B013-0F30ABD7AE4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57750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B138-ADCD-4EB8-87BA-318D5FBF899A}" type="datetimeFigureOut">
              <a:rPr lang="sr-Latn-RS" smtClean="0"/>
              <a:t>27.5.2020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7A59-04E0-475A-B013-0F30ABD7AE4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78719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B138-ADCD-4EB8-87BA-318D5FBF899A}" type="datetimeFigureOut">
              <a:rPr lang="sr-Latn-RS" smtClean="0"/>
              <a:t>27.5.2020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7A59-04E0-475A-B013-0F30ABD7AE4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3303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B138-ADCD-4EB8-87BA-318D5FBF899A}" type="datetimeFigureOut">
              <a:rPr lang="sr-Latn-RS" smtClean="0"/>
              <a:t>27.5.2020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7A59-04E0-475A-B013-0F30ABD7AE4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4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B138-ADCD-4EB8-87BA-318D5FBF899A}" type="datetimeFigureOut">
              <a:rPr lang="sr-Latn-RS" smtClean="0"/>
              <a:t>27.5.2020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7A59-04E0-475A-B013-0F30ABD7AE4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1899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B138-ADCD-4EB8-87BA-318D5FBF899A}" type="datetimeFigureOut">
              <a:rPr lang="sr-Latn-RS" smtClean="0"/>
              <a:t>27.5.2020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7A59-04E0-475A-B013-0F30ABD7AE4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1516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B138-ADCD-4EB8-87BA-318D5FBF899A}" type="datetimeFigureOut">
              <a:rPr lang="sr-Latn-RS" smtClean="0"/>
              <a:t>27.5.2020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7A59-04E0-475A-B013-0F30ABD7AE4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4855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B138-ADCD-4EB8-87BA-318D5FBF899A}" type="datetimeFigureOut">
              <a:rPr lang="sr-Latn-RS" smtClean="0"/>
              <a:t>27.5.2020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7A59-04E0-475A-B013-0F30ABD7AE4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4541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B138-ADCD-4EB8-87BA-318D5FBF899A}" type="datetimeFigureOut">
              <a:rPr lang="sr-Latn-RS" smtClean="0"/>
              <a:t>27.5.2020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7A59-04E0-475A-B013-0F30ABD7AE4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1959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B138-ADCD-4EB8-87BA-318D5FBF899A}" type="datetimeFigureOut">
              <a:rPr lang="sr-Latn-RS" smtClean="0"/>
              <a:t>27.5.2020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7A59-04E0-475A-B013-0F30ABD7AE4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971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B138-ADCD-4EB8-87BA-318D5FBF899A}" type="datetimeFigureOut">
              <a:rPr lang="sr-Latn-RS" smtClean="0"/>
              <a:t>27.5.2020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7A59-04E0-475A-B013-0F30ABD7AE4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58435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CB138-ADCD-4EB8-87BA-318D5FBF899A}" type="datetimeFigureOut">
              <a:rPr lang="sr-Latn-RS" smtClean="0"/>
              <a:t>27.5.2020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FBF7A59-04E0-475A-B013-0F30ABD7AE4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8965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ОШ ,,Паја Јовановић’’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sz="2400" dirty="0" smtClean="0"/>
              <a:t>Први разред школске 2019/2020 год.</a:t>
            </a:r>
          </a:p>
          <a:p>
            <a:r>
              <a:rPr lang="sr-Cyrl-RS" sz="2400" dirty="0" smtClean="0"/>
              <a:t>Учитељице: Марија Милановић Субић, Светлана Баковић, Јелена Билас и Мирослава Бероња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42831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17" y="249382"/>
            <a:ext cx="3388590" cy="25414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308" y="3476334"/>
            <a:ext cx="3426691" cy="2570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18" y="34635"/>
            <a:ext cx="4022436" cy="3016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609600"/>
            <a:ext cx="3617577" cy="27131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" y="3151043"/>
            <a:ext cx="3576010" cy="2682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45" y="3411680"/>
            <a:ext cx="2365664" cy="31542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28" y="4277591"/>
            <a:ext cx="3306617" cy="24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8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780565" cy="5108812"/>
          </a:xfrm>
        </p:spPr>
        <p:txBody>
          <a:bodyPr>
            <a:normAutofit/>
          </a:bodyPr>
          <a:lstStyle/>
          <a:p>
            <a:r>
              <a:rPr lang="sr-Cyrl-RS" dirty="0" smtClean="0"/>
              <a:t>Више од два месеца комуницирамо путем друштвених мрежа. Једва чекамо септембар да се поново дружимо и уживамо у радионицама, учењу и заједничким излетима.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000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Свечани пријем првака.</a:t>
            </a:r>
            <a:br>
              <a:rPr lang="sr-Cyrl-RS" dirty="0" smtClean="0"/>
            </a:br>
            <a:r>
              <a:rPr lang="sr-Cyrl-RS" dirty="0" smtClean="0"/>
              <a:t>02.09.2019. школа је постала богатија за 40 нових ђака.</a:t>
            </a:r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159" y="1678248"/>
            <a:ext cx="3540330" cy="26552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47" y="1678248"/>
            <a:ext cx="3712760" cy="2784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834" y="3899421"/>
            <a:ext cx="3944772" cy="29585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29" y="3868760"/>
            <a:ext cx="3985653" cy="29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5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Прваци посећују Миленијум где су гледали представу ,,Пажљивко’’.</a:t>
            </a:r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96198"/>
            <a:ext cx="5175249" cy="38814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246" y="2072753"/>
            <a:ext cx="5237771" cy="392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Дечија недеља нам је прошла брзо, дружили смо се са другарима у </a:t>
            </a:r>
            <a:r>
              <a:rPr lang="sr-Cyrl-RS" dirty="0" smtClean="0"/>
              <a:t>Миленијуму </a:t>
            </a:r>
            <a:r>
              <a:rPr lang="sr-Cyrl-RS" dirty="0" smtClean="0"/>
              <a:t>и на тргу.</a:t>
            </a:r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5998"/>
            <a:ext cx="3794042" cy="28455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311" y="1596800"/>
            <a:ext cx="3794647" cy="2845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515" y="3312285"/>
            <a:ext cx="2730973" cy="36412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87" y="3933587"/>
            <a:ext cx="4026660" cy="3019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682" y="98188"/>
            <a:ext cx="2748318" cy="366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4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Вредно учимо, али се и на радионицама дружимо.</a:t>
            </a:r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15" y="1930400"/>
            <a:ext cx="5066102" cy="37995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0" y="2552131"/>
            <a:ext cx="4995082" cy="374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8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Новогодишња посета Београду.</a:t>
            </a:r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626" y="991495"/>
            <a:ext cx="4067213" cy="54229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0672"/>
            <a:ext cx="4526507" cy="3394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492" y="3029803"/>
            <a:ext cx="2871148" cy="382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4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Вредни смо, па се и такмичимо.</a:t>
            </a:r>
            <a:br>
              <a:rPr lang="sr-Cyrl-RS" dirty="0" smtClean="0"/>
            </a:b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              Дуња Рајин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90" y="2160589"/>
            <a:ext cx="2438688" cy="3251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2160589"/>
            <a:ext cx="5434445" cy="407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Леп и сунчан дан измамио је прваке на брег да подрже акцију Светски дан пешачења.</a:t>
            </a:r>
            <a:endParaRPr lang="sr-Latn-R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80" y="2243715"/>
            <a:ext cx="2911077" cy="3881437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205" y="969817"/>
            <a:ext cx="2734541" cy="3646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955" y="2041236"/>
            <a:ext cx="3753426" cy="2815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904" y="3126508"/>
            <a:ext cx="2621097" cy="349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3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На Црвеном крст смо провели три прелепа дана. </a:t>
            </a:r>
            <a:r>
              <a:rPr lang="sr-Cyrl-RS" dirty="0"/>
              <a:t>В</a:t>
            </a:r>
            <a:r>
              <a:rPr lang="sr-Cyrl-RS" dirty="0" smtClean="0"/>
              <a:t>реме нас је послужило, па смо пуно времена провели </a:t>
            </a:r>
            <a:r>
              <a:rPr lang="sr-Cyrl-RS" dirty="0" smtClean="0"/>
              <a:t>у </a:t>
            </a:r>
            <a:r>
              <a:rPr lang="sr-Cyrl-RS" dirty="0" smtClean="0"/>
              <a:t>природи.</a:t>
            </a:r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09" y="2292765"/>
            <a:ext cx="2880807" cy="21606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478" y="1459346"/>
            <a:ext cx="3111115" cy="2333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759" y="2048162"/>
            <a:ext cx="2880205" cy="2160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260" y="4208316"/>
            <a:ext cx="3305084" cy="2478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344" y="3925453"/>
            <a:ext cx="3485191" cy="26138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0" y="4362447"/>
            <a:ext cx="3258299" cy="244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3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</TotalTime>
  <Words>146</Words>
  <Application>Microsoft Office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ОШ ,,Паја Јовановић’’</vt:lpstr>
      <vt:lpstr>Свечани пријем првака. 02.09.2019. школа је постала богатија за 40 нових ђака.</vt:lpstr>
      <vt:lpstr>Прваци посећују Миленијум где су гледали представу ,,Пажљивко’’.</vt:lpstr>
      <vt:lpstr>Дечија недеља нам је прошла брзо, дружили смо се са другарима у Миленијуму и на тргу.</vt:lpstr>
      <vt:lpstr>Вредно учимо, али се и на радионицама дружимо.</vt:lpstr>
      <vt:lpstr>Новогодишња посета Београду.</vt:lpstr>
      <vt:lpstr>Вредни смо, па се и такмичимо. </vt:lpstr>
      <vt:lpstr>Леп и сунчан дан измамио је прваке на брег да подрже акцију Светски дан пешачења.</vt:lpstr>
      <vt:lpstr>На Црвеном крст смо провели три прелепа дана. Време нас је послужило, па смо пуно времена провели у природи.</vt:lpstr>
      <vt:lpstr>PowerPoint Presentation</vt:lpstr>
      <vt:lpstr>Више од два месеца комуницирамо путем друштвених мрежа. Једва чекамо септембар да се поново дружимо и уживамо у радионицама, учењу и заједничким излетима.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ОШ ,,Паја Јовановић’’</dc:title>
  <dc:creator>Edukator</dc:creator>
  <cp:lastModifiedBy>Korisnik 1</cp:lastModifiedBy>
  <cp:revision>10</cp:revision>
  <dcterms:created xsi:type="dcterms:W3CDTF">2020-05-26T15:31:40Z</dcterms:created>
  <dcterms:modified xsi:type="dcterms:W3CDTF">2020-05-27T11:03:03Z</dcterms:modified>
</cp:coreProperties>
</file>